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33" d="100"/>
          <a:sy n="33" d="100"/>
        </p:scale>
        <p:origin x="1267" y="158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26/09/2024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10010900"/>
            <a:ext cx="18182020" cy="4392001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Liberatii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602484" y="38249879"/>
            <a:ext cx="983138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664823" y="38105879"/>
            <a:ext cx="525658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noProof="1">
                <a:latin typeface="+mn-lt"/>
                <a:cs typeface="+mn-cs"/>
              </a:rPr>
              <a:t>REFERENCES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724169A-4219-4F60-A017-4454F68366E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52" y="807593"/>
            <a:ext cx="28382027" cy="3948842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984</TotalTime>
  <Words>103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236</cp:revision>
  <dcterms:created xsi:type="dcterms:W3CDTF">2011-08-18T08:47:05Z</dcterms:created>
  <dcterms:modified xsi:type="dcterms:W3CDTF">2024-09-26T04:35:30Z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DDC012AB-C965-4FC5-865D-E46E5D17E317</vt:lpwstr>
  </property>
  <property fmtid="{D5CDD505-2E9C-101B-9397-08002B2CF9AE}" pid="3" name="ArticulatePath">
    <vt:lpwstr>Poster_Template_2019</vt:lpwstr>
  </property>
</Properties>
</file>